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35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5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9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5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2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68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730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4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7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133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68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76A2B-8343-42B9-A8E9-BA03C6C9D59A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37B36-3DE5-49E9-947B-5F175A5261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26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29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92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2024-04-26T03:04:00Z</dcterms:created>
  <dcterms:modified xsi:type="dcterms:W3CDTF">2024-04-26T03:05:01Z</dcterms:modified>
</cp:coreProperties>
</file>